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65" r:id="rId6"/>
    <p:sldId id="259" r:id="rId7"/>
    <p:sldId id="264" r:id="rId8"/>
    <p:sldId id="260" r:id="rId9"/>
    <p:sldId id="267" r:id="rId10"/>
    <p:sldId id="261" r:id="rId11"/>
    <p:sldId id="266" r:id="rId12"/>
    <p:sldId id="26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5mTIsvWEJ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AA7XKhbiR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0321" y="2733709"/>
            <a:ext cx="8429811" cy="1373070"/>
          </a:xfrm>
        </p:spPr>
        <p:txBody>
          <a:bodyPr/>
          <a:lstStyle/>
          <a:p>
            <a:r>
              <a:rPr lang="es-CO" dirty="0" smtClean="0"/>
              <a:t>Preparación al sacramento de la Confirmación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Para jóvenes y adolescentes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192634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El Amor de Dios - KERYGMA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Picture 2" descr="Que podemos Obtener del Amor de Dios | Mensajes de Dios | Amor de Dios |  Ley de La Atracc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06600"/>
            <a:ext cx="9792945" cy="46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77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KERYGMA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CO" dirty="0" smtClean="0"/>
              <a:t>Amor de Dios </a:t>
            </a:r>
            <a:r>
              <a:rPr lang="es-CO" dirty="0"/>
              <a:t>(https://www.youtube.com/watch?v=4Lbz8MuJvro)</a:t>
            </a:r>
            <a:endParaRPr lang="es-CO" dirty="0" smtClean="0"/>
          </a:p>
          <a:p>
            <a:r>
              <a:rPr lang="es-CO" dirty="0" smtClean="0"/>
              <a:t>Pecado </a:t>
            </a:r>
            <a:r>
              <a:rPr lang="es-CO" dirty="0"/>
              <a:t>(https://www.youtube.com/watch?v=RdocE5KkgaA)</a:t>
            </a:r>
            <a:endParaRPr lang="es-CO" dirty="0" smtClean="0"/>
          </a:p>
          <a:p>
            <a:r>
              <a:rPr lang="es-CO" dirty="0" smtClean="0"/>
              <a:t>Jesús solución de Dios </a:t>
            </a:r>
            <a:r>
              <a:rPr lang="es-CO" dirty="0"/>
              <a:t>(https://www.youtube.com/watch?v=ij_9VBhFmOI)</a:t>
            </a:r>
            <a:endParaRPr lang="es-CO" dirty="0" smtClean="0"/>
          </a:p>
          <a:p>
            <a:r>
              <a:rPr lang="es-CO" dirty="0" smtClean="0"/>
              <a:t>Fe y Conversión </a:t>
            </a:r>
            <a:r>
              <a:rPr lang="es-CO" dirty="0"/>
              <a:t>(</a:t>
            </a:r>
            <a:r>
              <a:rPr lang="es-CO" dirty="0">
                <a:hlinkClick r:id="rId2"/>
              </a:rPr>
              <a:t>https://www.youtube.com/watch?v=W5mTIsvWEJ0</a:t>
            </a:r>
            <a:r>
              <a:rPr lang="es-CO" dirty="0"/>
              <a:t>) (https://www.youtube.com/watch?v=nHSmPmeHMdw)</a:t>
            </a:r>
            <a:endParaRPr lang="es-CO" dirty="0" smtClean="0"/>
          </a:p>
          <a:p>
            <a:r>
              <a:rPr lang="es-CO" dirty="0" smtClean="0"/>
              <a:t>Acto penitencial </a:t>
            </a:r>
            <a:r>
              <a:rPr lang="es-CO" dirty="0"/>
              <a:t>(https://www.youtube.com/watch?v=sYkcBzLiN70)</a:t>
            </a:r>
            <a:endParaRPr lang="es-CO" dirty="0" smtClean="0"/>
          </a:p>
          <a:p>
            <a:r>
              <a:rPr lang="es-CO" dirty="0" smtClean="0"/>
              <a:t>Preparar TESTIMONIO </a:t>
            </a:r>
            <a:r>
              <a:rPr lang="es-CO" dirty="0"/>
              <a:t>(https://www.youtube.com/watch?v=lNbyN2hxU04)</a:t>
            </a:r>
          </a:p>
        </p:txBody>
      </p:sp>
    </p:spTree>
    <p:extLst>
      <p:ext uri="{BB962C8B-B14F-4D97-AF65-F5344CB8AC3E}">
        <p14:creationId xmlns:p14="http://schemas.microsoft.com/office/powerpoint/2010/main" val="3640182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CONFESADA (CREDO)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048933"/>
            <a:ext cx="10080812" cy="3887256"/>
          </a:xfrm>
        </p:spPr>
        <p:txBody>
          <a:bodyPr>
            <a:normAutofit/>
          </a:bodyPr>
          <a:lstStyle/>
          <a:p>
            <a:r>
              <a:rPr lang="es-CO" dirty="0" smtClean="0"/>
              <a:t>Dios Padre </a:t>
            </a:r>
            <a:r>
              <a:rPr lang="es-CO" dirty="0"/>
              <a:t>(https://www.youtube.com/watch?v=H_rYPy4x1dI)</a:t>
            </a:r>
            <a:endParaRPr lang="es-CO" dirty="0" smtClean="0"/>
          </a:p>
          <a:p>
            <a:r>
              <a:rPr lang="es-CO" dirty="0" smtClean="0"/>
              <a:t>Jesucristo </a:t>
            </a:r>
            <a:r>
              <a:rPr lang="es-CO" dirty="0"/>
              <a:t>(https://www.youtube.com/watch?v=efFcH_U3oO0)</a:t>
            </a:r>
            <a:endParaRPr lang="es-CO" dirty="0" smtClean="0"/>
          </a:p>
          <a:p>
            <a:r>
              <a:rPr lang="es-CO" dirty="0" smtClean="0"/>
              <a:t>Espíritu Santo </a:t>
            </a:r>
            <a:r>
              <a:rPr lang="es-CO" dirty="0"/>
              <a:t>(https://www.youtube.com/watch?v=jwiKmt9NAfA&amp;t=14s)</a:t>
            </a:r>
            <a:endParaRPr lang="es-CO" dirty="0" smtClean="0"/>
          </a:p>
          <a:p>
            <a:r>
              <a:rPr lang="es-CO" dirty="0" smtClean="0"/>
              <a:t>Iglesia y Vida Eterna </a:t>
            </a:r>
            <a:r>
              <a:rPr lang="es-CO" dirty="0"/>
              <a:t>(https://www.youtube.com/watch?v=Vpi8ot6YsNg)</a:t>
            </a:r>
            <a:endParaRPr lang="es-CO" dirty="0" smtClean="0"/>
          </a:p>
          <a:p>
            <a:r>
              <a:rPr lang="es-CO" dirty="0" smtClean="0"/>
              <a:t>Entrega (Credo) (</a:t>
            </a:r>
            <a:r>
              <a:rPr lang="es-CO" dirty="0"/>
              <a:t>https://www.youtube.com/watch?v=HSu-CVxZ15o)</a:t>
            </a:r>
            <a:endParaRPr lang="es-CO" dirty="0" smtClean="0"/>
          </a:p>
          <a:p>
            <a:r>
              <a:rPr lang="es-CO" dirty="0" smtClean="0"/>
              <a:t>parresia TESTIMONIO (Comunidad) </a:t>
            </a:r>
            <a:r>
              <a:rPr lang="es-CO" dirty="0"/>
              <a:t>(https://www.youtube.com/watch?v=4T61ibvu-SE&amp;t=26s)</a:t>
            </a:r>
          </a:p>
        </p:txBody>
      </p:sp>
      <p:pic>
        <p:nvPicPr>
          <p:cNvPr id="2050" name="Picture 2" descr="Anayive Pedroza: Nuestros Principi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642" y="-220626"/>
            <a:ext cx="333375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2149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CELEBRADA</a:t>
            </a:r>
            <a:endParaRPr lang="es-CO" dirty="0"/>
          </a:p>
        </p:txBody>
      </p:sp>
      <p:pic>
        <p:nvPicPr>
          <p:cNvPr id="5122" name="Picture 2" descr="Educación en la Fe: Los Sacramentos son símbolo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73" y="2097350"/>
            <a:ext cx="4118294" cy="41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S SACRAMENTOS: EFECTOS DE SACRAMENTOS DE INICIACIÓN CRISTIAN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67" y="2097350"/>
            <a:ext cx="3219450" cy="41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Espíritu Santo Fotografía #129278490 | Blingee.co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116" y="2097350"/>
            <a:ext cx="2817284" cy="41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86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1" y="753228"/>
            <a:ext cx="9989382" cy="1080938"/>
          </a:xfrm>
        </p:spPr>
        <p:txBody>
          <a:bodyPr/>
          <a:lstStyle/>
          <a:p>
            <a:r>
              <a:rPr lang="es-CO" dirty="0" smtClean="0"/>
              <a:t>FE CELEBRADA (SACRAMENTOS Y DEV. POPULAR)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336873"/>
            <a:ext cx="9911479" cy="3767594"/>
          </a:xfrm>
        </p:spPr>
        <p:txBody>
          <a:bodyPr>
            <a:normAutofit fontScale="92500" lnSpcReduction="20000"/>
          </a:bodyPr>
          <a:lstStyle/>
          <a:p>
            <a:r>
              <a:rPr lang="es-CO" dirty="0" smtClean="0"/>
              <a:t>Sacramentos y liturgia </a:t>
            </a:r>
            <a:r>
              <a:rPr lang="es-CO" dirty="0"/>
              <a:t>(https://www.youtube.com/watch?v=f4vAFyQLfs0)</a:t>
            </a:r>
            <a:endParaRPr lang="es-CO" dirty="0" smtClean="0"/>
          </a:p>
          <a:p>
            <a:r>
              <a:rPr lang="es-CO" dirty="0" smtClean="0"/>
              <a:t>Sacramentos – Iniciación cristiana </a:t>
            </a:r>
            <a:r>
              <a:rPr lang="es-CO" dirty="0"/>
              <a:t>(https://www.youtube.com/watch?v=OCDJ2PHZtqs&amp;t=24s)</a:t>
            </a:r>
            <a:endParaRPr lang="es-CO" dirty="0" smtClean="0"/>
          </a:p>
          <a:p>
            <a:r>
              <a:rPr lang="es-CO" dirty="0" smtClean="0"/>
              <a:t>Sacramentos – curación y </a:t>
            </a:r>
            <a:r>
              <a:rPr lang="es-CO" dirty="0"/>
              <a:t>servicio (</a:t>
            </a:r>
            <a:r>
              <a:rPr lang="es-CO" dirty="0">
                <a:hlinkClick r:id="rId2"/>
              </a:rPr>
              <a:t>https://www.youtube.com/watch?v=3AA7XKhbiRM</a:t>
            </a:r>
            <a:r>
              <a:rPr lang="es-CO" dirty="0" smtClean="0"/>
              <a:t>)</a:t>
            </a:r>
          </a:p>
          <a:p>
            <a:r>
              <a:rPr lang="es-CO" dirty="0" smtClean="0"/>
              <a:t>(</a:t>
            </a:r>
            <a:r>
              <a:rPr lang="es-CO" dirty="0"/>
              <a:t>https://www.youtube.com/watch?v=Lw-ZiU6ZqSQ)</a:t>
            </a:r>
            <a:endParaRPr lang="es-CO" dirty="0" smtClean="0"/>
          </a:p>
          <a:p>
            <a:r>
              <a:rPr lang="es-CO" dirty="0" smtClean="0"/>
              <a:t>Eucaristía </a:t>
            </a:r>
            <a:r>
              <a:rPr lang="es-CO" dirty="0"/>
              <a:t>(https://www.youtube.com/watch?v=ilUjXed91D8)</a:t>
            </a:r>
            <a:endParaRPr lang="es-CO" dirty="0" smtClean="0"/>
          </a:p>
          <a:p>
            <a:r>
              <a:rPr lang="es-CO" dirty="0" smtClean="0"/>
              <a:t>Devociones populares </a:t>
            </a:r>
            <a:r>
              <a:rPr lang="es-CO" dirty="0"/>
              <a:t>(https://www.youtube.com/watch?v=4QBglWaG1dY)</a:t>
            </a:r>
            <a:endParaRPr lang="es-CO" dirty="0" smtClean="0"/>
          </a:p>
          <a:p>
            <a:r>
              <a:rPr lang="es-CO" dirty="0" smtClean="0"/>
              <a:t>Entrega (Cruz) </a:t>
            </a:r>
            <a:r>
              <a:rPr lang="es-CO" dirty="0"/>
              <a:t>(https://www.youtube.com/watch?v=POSy5ZfG5Y0)</a:t>
            </a:r>
            <a:endParaRPr lang="es-CO" dirty="0" smtClean="0"/>
          </a:p>
          <a:p>
            <a:r>
              <a:rPr lang="es-CO" dirty="0" smtClean="0"/>
              <a:t>Preparar Folleto “VIVO EN TU CORAZÓN” </a:t>
            </a:r>
            <a:r>
              <a:rPr lang="es-CO" dirty="0"/>
              <a:t>(https://www.youtube.com/watch?v=IURXn3hgkAs)</a:t>
            </a:r>
          </a:p>
        </p:txBody>
      </p:sp>
    </p:spTree>
    <p:extLst>
      <p:ext uri="{BB962C8B-B14F-4D97-AF65-F5344CB8AC3E}">
        <p14:creationId xmlns:p14="http://schemas.microsoft.com/office/powerpoint/2010/main" val="23504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montaña (Lugar de encuentro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Picture 4" descr="Blog Católico Gotitas Espirituales ®: ORACIÓN DE LAS BIENAVENTURANZ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33" y="2336873"/>
            <a:ext cx="5527449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IF: Moisés con los Diez Mandamientos (Gif #6458)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336873"/>
            <a:ext cx="4086412" cy="359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81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VIVIDA (MANDAMIENTOS)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Bienaventuranzas </a:t>
            </a:r>
            <a:r>
              <a:rPr lang="es-CO" dirty="0"/>
              <a:t>(https://www.youtube.com/watch?v=tAWTBG7SBRw&amp;t=2s)</a:t>
            </a:r>
            <a:endParaRPr lang="es-CO" dirty="0" smtClean="0"/>
          </a:p>
          <a:p>
            <a:r>
              <a:rPr lang="es-CO" dirty="0" smtClean="0"/>
              <a:t>Los 10 </a:t>
            </a:r>
            <a:r>
              <a:rPr lang="es-CO" dirty="0"/>
              <a:t>Mandamientos (https://www.youtube.com/watch?v=8BxsEsferbE)</a:t>
            </a:r>
            <a:endParaRPr lang="es-CO" dirty="0" smtClean="0"/>
          </a:p>
          <a:p>
            <a:r>
              <a:rPr lang="es-CO" dirty="0" smtClean="0"/>
              <a:t>Entrega (Luz) </a:t>
            </a:r>
            <a:r>
              <a:rPr lang="es-CO" dirty="0"/>
              <a:t>(https://www.youtube.com/watch?v=1fz3Swv0gcc)</a:t>
            </a:r>
            <a:endParaRPr lang="es-CO" dirty="0" smtClean="0"/>
          </a:p>
          <a:p>
            <a:r>
              <a:rPr lang="es-CO" dirty="0" smtClean="0"/>
              <a:t>“Vivo en tu Corazón” </a:t>
            </a:r>
            <a:r>
              <a:rPr lang="es-CO" dirty="0"/>
              <a:t>(https://www.youtube.com/watch?v=FZXpYKMw1Fg)</a:t>
            </a:r>
            <a:endParaRPr lang="es-CO" dirty="0" smtClean="0"/>
          </a:p>
          <a:p>
            <a:endParaRPr lang="es-CO" dirty="0"/>
          </a:p>
        </p:txBody>
      </p:sp>
      <p:pic>
        <p:nvPicPr>
          <p:cNvPr id="4102" name="Picture 6" descr="Ten Commandments Fail GIF - TenCommandments Fail Fall - Descubre &amp; Comparte 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441" y="229492"/>
            <a:ext cx="3769298" cy="21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444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oración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8194" name="Picture 2" descr="Gifs de oraciones: Padre nuestro oració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15067"/>
            <a:ext cx="4707466" cy="470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IBUJOS DE NIÑOS REZANDO GIF EN MOVIMIENTO - Imagui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787" y="2015067"/>
            <a:ext cx="4762500" cy="226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Orando GIF - Orando - Discover &amp; Share GIFs | Emoticones para whatsapp  gratis, Emoticonos animados, Imágenes de emoji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787" y="4205817"/>
            <a:ext cx="4762500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5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ORADA (Padre Nuestro)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Oración </a:t>
            </a:r>
            <a:r>
              <a:rPr lang="es-CO" dirty="0"/>
              <a:t>(https://www.youtube.com/watch?v=BrIsaLHF7m4)</a:t>
            </a:r>
            <a:endParaRPr lang="es-CO" dirty="0" smtClean="0"/>
          </a:p>
          <a:p>
            <a:r>
              <a:rPr lang="es-CO" dirty="0" smtClean="0"/>
              <a:t>Padre Nuestro </a:t>
            </a:r>
            <a:r>
              <a:rPr lang="es-CO" dirty="0"/>
              <a:t>(https://www.youtube.com/watch?v=ySC60yoJcT4&amp;t=81s)</a:t>
            </a:r>
            <a:endParaRPr lang="es-CO" dirty="0" smtClean="0"/>
          </a:p>
          <a:p>
            <a:r>
              <a:rPr lang="es-CO" dirty="0" smtClean="0"/>
              <a:t>Virgen María </a:t>
            </a:r>
            <a:r>
              <a:rPr lang="es-CO" dirty="0"/>
              <a:t>(https://www.youtube.com/watch?v=CaJCjaKMXWA)</a:t>
            </a:r>
            <a:endParaRPr lang="es-CO" dirty="0" smtClean="0"/>
          </a:p>
          <a:p>
            <a:r>
              <a:rPr lang="es-CO" dirty="0" err="1" smtClean="0"/>
              <a:t>Lectio</a:t>
            </a:r>
            <a:r>
              <a:rPr lang="es-CO" dirty="0" smtClean="0"/>
              <a:t> Divina </a:t>
            </a:r>
            <a:r>
              <a:rPr lang="es-CO" dirty="0"/>
              <a:t>(https://www.youtube.com/watch?v=myXxaLhTuKg)</a:t>
            </a:r>
            <a:endParaRPr lang="es-CO" dirty="0" smtClean="0"/>
          </a:p>
          <a:p>
            <a:r>
              <a:rPr lang="es-CO" dirty="0" smtClean="0"/>
              <a:t>Entrega (Padre Nuestro) </a:t>
            </a:r>
            <a:r>
              <a:rPr lang="es-CO" dirty="0"/>
              <a:t>(https://www.youtube.com/watch?v=ySC60yoJcT4&amp;t=34s)</a:t>
            </a:r>
            <a:endParaRPr lang="es-CO" dirty="0" smtClean="0"/>
          </a:p>
          <a:p>
            <a:r>
              <a:rPr lang="es-CO" dirty="0" smtClean="0"/>
              <a:t>Retiro Espiritual </a:t>
            </a:r>
            <a:r>
              <a:rPr lang="es-CO" dirty="0"/>
              <a:t>(https://www.youtube.com/watch?v=6pTB-yTpdlA)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804293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En la Confirmación recibimos dones…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Picture 6" descr="Espíritu Santo | Pentecostés, Espíritu santo, Catecismo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251" y="1955800"/>
            <a:ext cx="7620000" cy="469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43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anunciada (Sagrada Escritura – Misión)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Sagrada Escritura </a:t>
            </a:r>
            <a:r>
              <a:rPr lang="es-CO" dirty="0"/>
              <a:t>(https://www.youtube.com/watch?v=4jefRcmlHgA)</a:t>
            </a:r>
            <a:endParaRPr lang="es-CO" dirty="0" smtClean="0"/>
          </a:p>
          <a:p>
            <a:r>
              <a:rPr lang="es-CO" dirty="0" smtClean="0"/>
              <a:t>Comunidad </a:t>
            </a:r>
            <a:r>
              <a:rPr lang="es-CO" dirty="0"/>
              <a:t>(https://www.youtube.com/watch?v=TuSfZmXx9ZI)</a:t>
            </a:r>
            <a:endParaRPr lang="es-CO" dirty="0" smtClean="0"/>
          </a:p>
          <a:p>
            <a:r>
              <a:rPr lang="es-CO" dirty="0" smtClean="0"/>
              <a:t>Confirmación </a:t>
            </a:r>
            <a:r>
              <a:rPr lang="es-CO" dirty="0"/>
              <a:t>(https://www.youtube.com/watch?v=DfmeappnyXo)</a:t>
            </a:r>
            <a:endParaRPr lang="es-CO" dirty="0" smtClean="0"/>
          </a:p>
          <a:p>
            <a:r>
              <a:rPr lang="es-CO" dirty="0" smtClean="0"/>
              <a:t>Testigos </a:t>
            </a:r>
            <a:r>
              <a:rPr lang="es-CO" dirty="0"/>
              <a:t>(https://www.youtube.com/watch?v=q5WpuhEnMkQ)</a:t>
            </a:r>
            <a:endParaRPr lang="es-CO" dirty="0" smtClean="0"/>
          </a:p>
          <a:p>
            <a:r>
              <a:rPr lang="es-CO" dirty="0" smtClean="0"/>
              <a:t>Entrega (Sagrada Escritura) </a:t>
            </a:r>
            <a:r>
              <a:rPr lang="es-CO" dirty="0"/>
              <a:t>(https://www.youtube.com/watch?v=oJvTUxq7J3E)</a:t>
            </a:r>
            <a:endParaRPr lang="es-CO" dirty="0" smtClean="0"/>
          </a:p>
          <a:p>
            <a:r>
              <a:rPr lang="es-CO" dirty="0" smtClean="0"/>
              <a:t>Misión ()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6037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Fe anunciada – Nuestro compromiso Cristiano</a:t>
            </a:r>
            <a:endParaRPr lang="es-CO" dirty="0"/>
          </a:p>
        </p:txBody>
      </p:sp>
      <p:pic>
        <p:nvPicPr>
          <p:cNvPr id="9218" name="Picture 2" descr="INICIO | elvuelodelaspalabras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67" y="2015067"/>
            <a:ext cx="9939866" cy="43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71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1654</TotalTime>
  <Words>352</Words>
  <Application>Microsoft Office PowerPoint</Application>
  <PresentationFormat>Panorámica</PresentationFormat>
  <Paragraphs>50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Trebuchet MS</vt:lpstr>
      <vt:lpstr>Berlín</vt:lpstr>
      <vt:lpstr>Preparación al sacramento de la Confirmación</vt:lpstr>
      <vt:lpstr>El Amor de Dios - KERYGMA</vt:lpstr>
      <vt:lpstr>KERYGMA</vt:lpstr>
      <vt:lpstr>FE CONFESADA (CREDO)</vt:lpstr>
      <vt:lpstr>FE CELEBRADA</vt:lpstr>
      <vt:lpstr>FE CELEBRADA (SACRAMENTOS Y DEV. POPULAR)</vt:lpstr>
      <vt:lpstr>La montaña (Lugar de encuentro</vt:lpstr>
      <vt:lpstr>FE VIVIDA (MANDAMIENTOS)</vt:lpstr>
      <vt:lpstr>La oración</vt:lpstr>
      <vt:lpstr>FE ORADA (Padre Nuestro)</vt:lpstr>
      <vt:lpstr>En la Confirmación recibimos dones…</vt:lpstr>
      <vt:lpstr>Fe anunciada (Sagrada Escritura – Misión)</vt:lpstr>
      <vt:lpstr>Fe anunciada – Nuestro compromiso Cristiano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Preparación al sacramento de la Confirmación</dc:title>
  <dc:creator>German Velasquez Pulido</dc:creator>
  <cp:lastModifiedBy>German Velasquez Pulido</cp:lastModifiedBy>
  <cp:revision>29</cp:revision>
  <dcterms:created xsi:type="dcterms:W3CDTF">2021-04-22T13:20:16Z</dcterms:created>
  <dcterms:modified xsi:type="dcterms:W3CDTF">2021-04-28T22:46:17Z</dcterms:modified>
</cp:coreProperties>
</file>